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76" r:id="rId2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5A48"/>
    <a:srgbClr val="3B5E1C"/>
    <a:srgbClr val="217821"/>
    <a:srgbClr val="FF75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2" autoAdjust="0"/>
    <p:restoredTop sz="95332" autoAdjust="0"/>
  </p:normalViewPr>
  <p:slideViewPr>
    <p:cSldViewPr snapToGrid="0">
      <p:cViewPr varScale="1">
        <p:scale>
          <a:sx n="76" d="100"/>
          <a:sy n="76" d="100"/>
        </p:scale>
        <p:origin x="151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1" cy="496888"/>
          </a:xfrm>
          <a:prstGeom prst="rect">
            <a:avLst/>
          </a:prstGeom>
        </p:spPr>
        <p:txBody>
          <a:bodyPr vert="horz" lIns="91419" tIns="45709" rIns="91419" bIns="45709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1" cy="496888"/>
          </a:xfrm>
          <a:prstGeom prst="rect">
            <a:avLst/>
          </a:prstGeom>
        </p:spPr>
        <p:txBody>
          <a:bodyPr vert="horz" lIns="91419" tIns="45709" rIns="91419" bIns="45709" rtlCol="0"/>
          <a:lstStyle>
            <a:lvl1pPr algn="r">
              <a:defRPr sz="1200"/>
            </a:lvl1pPr>
          </a:lstStyle>
          <a:p>
            <a:fld id="{ED829876-2EA0-4EA8-BA7B-650BEEBFC2FB}" type="datetimeFigureOut">
              <a:rPr lang="de-DE" smtClean="0"/>
              <a:t>10.03.2026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8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9" tIns="45709" rIns="91419" bIns="45709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1" y="4776789"/>
            <a:ext cx="5438775" cy="3908425"/>
          </a:xfrm>
          <a:prstGeom prst="rect">
            <a:avLst/>
          </a:prstGeom>
        </p:spPr>
        <p:txBody>
          <a:bodyPr vert="horz" lIns="91419" tIns="45709" rIns="91419" bIns="45709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1" cy="496888"/>
          </a:xfrm>
          <a:prstGeom prst="rect">
            <a:avLst/>
          </a:prstGeom>
        </p:spPr>
        <p:txBody>
          <a:bodyPr vert="horz" lIns="91419" tIns="45709" rIns="91419" bIns="45709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1" cy="496888"/>
          </a:xfrm>
          <a:prstGeom prst="rect">
            <a:avLst/>
          </a:prstGeom>
        </p:spPr>
        <p:txBody>
          <a:bodyPr vert="horz" lIns="91419" tIns="45709" rIns="91419" bIns="45709" rtlCol="0" anchor="b"/>
          <a:lstStyle>
            <a:lvl1pPr algn="r">
              <a:defRPr sz="1200"/>
            </a:lvl1pPr>
          </a:lstStyle>
          <a:p>
            <a:fld id="{A1821E87-54F8-4665-A57D-32616C5C717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5032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21E87-54F8-4665-A57D-32616C5C717F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852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3452-DBAA-403A-B165-2154C3DCBF75}" type="datetimeFigureOut">
              <a:rPr lang="de-DE" smtClean="0"/>
              <a:t>10.03.2026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E63D9-7F8E-40BB-935E-A491B9BBCE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1766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3452-DBAA-403A-B165-2154C3DCBF75}" type="datetimeFigureOut">
              <a:rPr lang="de-DE" smtClean="0"/>
              <a:t>10.03.2026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E63D9-7F8E-40BB-935E-A491B9BBCE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0104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3452-DBAA-403A-B165-2154C3DCBF75}" type="datetimeFigureOut">
              <a:rPr lang="de-DE" smtClean="0"/>
              <a:t>10.03.2026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E63D9-7F8E-40BB-935E-A491B9BBCE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5343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3452-DBAA-403A-B165-2154C3DCBF75}" type="datetimeFigureOut">
              <a:rPr lang="de-DE" smtClean="0"/>
              <a:t>10.03.2026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E63D9-7F8E-40BB-935E-A491B9BBCE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9251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3452-DBAA-403A-B165-2154C3DCBF75}" type="datetimeFigureOut">
              <a:rPr lang="de-DE" smtClean="0"/>
              <a:t>10.03.2026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E63D9-7F8E-40BB-935E-A491B9BBCE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180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3452-DBAA-403A-B165-2154C3DCBF75}" type="datetimeFigureOut">
              <a:rPr lang="de-DE" smtClean="0"/>
              <a:t>10.03.2026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E63D9-7F8E-40BB-935E-A491B9BBCE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6991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3452-DBAA-403A-B165-2154C3DCBF75}" type="datetimeFigureOut">
              <a:rPr lang="de-DE" smtClean="0"/>
              <a:t>10.03.2026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E63D9-7F8E-40BB-935E-A491B9BBCE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5371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3452-DBAA-403A-B165-2154C3DCBF75}" type="datetimeFigureOut">
              <a:rPr lang="de-DE" smtClean="0"/>
              <a:t>10.03.2026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E63D9-7F8E-40BB-935E-A491B9BBCE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608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3452-DBAA-403A-B165-2154C3DCBF75}" type="datetimeFigureOut">
              <a:rPr lang="de-DE" smtClean="0"/>
              <a:t>10.03.2026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E63D9-7F8E-40BB-935E-A491B9BBCE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9465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3452-DBAA-403A-B165-2154C3DCBF75}" type="datetimeFigureOut">
              <a:rPr lang="de-DE" smtClean="0"/>
              <a:t>10.03.2026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E63D9-7F8E-40BB-935E-A491B9BBCE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3953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3452-DBAA-403A-B165-2154C3DCBF75}" type="datetimeFigureOut">
              <a:rPr lang="de-DE" smtClean="0"/>
              <a:t>10.03.2026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E63D9-7F8E-40BB-935E-A491B9BBCE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6712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F3452-DBAA-403A-B165-2154C3DCBF75}" type="datetimeFigureOut">
              <a:rPr lang="de-DE" smtClean="0"/>
              <a:t>10.03.2026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BE63D9-7F8E-40BB-935E-A491B9BBCE7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6422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5E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rafik 22" descr="File:Red Phone Font-Awesome.svg - Wikimedia Common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4867" y="3754576"/>
            <a:ext cx="267836" cy="267836"/>
          </a:xfrm>
          <a:prstGeom prst="rect">
            <a:avLst/>
          </a:prstGeom>
        </p:spPr>
      </p:pic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>
          <a:xfrm>
            <a:off x="118538" y="9511423"/>
            <a:ext cx="6739461" cy="527403"/>
          </a:xfrm>
        </p:spPr>
        <p:txBody>
          <a:bodyPr/>
          <a:lstStyle/>
          <a:p>
            <a:r>
              <a:rPr lang="de-DE" sz="700" i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Herausgeber: Die Pflanzenschutzdienste der Länder in Abstimmung mit dem Julius Kühn-Institut. Piktogramme: Heiko Schmalstieg.</a:t>
            </a:r>
          </a:p>
        </p:txBody>
      </p:sp>
      <p:grpSp>
        <p:nvGrpSpPr>
          <p:cNvPr id="10" name="Gruppieren 9"/>
          <p:cNvGrpSpPr/>
          <p:nvPr/>
        </p:nvGrpSpPr>
        <p:grpSpPr>
          <a:xfrm>
            <a:off x="151903" y="859146"/>
            <a:ext cx="6606000" cy="1375324"/>
            <a:chOff x="119599" y="887712"/>
            <a:chExt cx="6606000" cy="1375324"/>
          </a:xfrm>
        </p:grpSpPr>
        <p:sp>
          <p:nvSpPr>
            <p:cNvPr id="13" name="Abgerundetes Rechteck 12"/>
            <p:cNvSpPr/>
            <p:nvPr/>
          </p:nvSpPr>
          <p:spPr>
            <a:xfrm>
              <a:off x="119599" y="887712"/>
              <a:ext cx="6606000" cy="1375324"/>
            </a:xfrm>
            <a:prstGeom prst="roundRect">
              <a:avLst>
                <a:gd name="adj" fmla="val 5912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24" name="Gruppieren 23"/>
            <p:cNvGrpSpPr/>
            <p:nvPr/>
          </p:nvGrpSpPr>
          <p:grpSpPr>
            <a:xfrm>
              <a:off x="174918" y="936374"/>
              <a:ext cx="6495362" cy="1278000"/>
              <a:chOff x="188509" y="953914"/>
              <a:chExt cx="6495362" cy="1278000"/>
            </a:xfrm>
          </p:grpSpPr>
          <p:pic>
            <p:nvPicPr>
              <p:cNvPr id="5" name="Grafik 4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8509" y="953914"/>
                <a:ext cx="1278000" cy="1278000"/>
              </a:xfrm>
              <a:prstGeom prst="rect">
                <a:avLst/>
              </a:prstGeom>
            </p:spPr>
          </p:pic>
          <p:pic>
            <p:nvPicPr>
              <p:cNvPr id="6" name="Grafik 5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2850" y="953914"/>
                <a:ext cx="1278000" cy="1278000"/>
              </a:xfrm>
              <a:prstGeom prst="rect">
                <a:avLst/>
              </a:prstGeom>
            </p:spPr>
          </p:pic>
          <p:pic>
            <p:nvPicPr>
              <p:cNvPr id="7" name="Grafik 6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97191" y="953914"/>
                <a:ext cx="1278000" cy="1278000"/>
              </a:xfrm>
              <a:prstGeom prst="rect">
                <a:avLst/>
              </a:prstGeom>
            </p:spPr>
          </p:pic>
          <p:pic>
            <p:nvPicPr>
              <p:cNvPr id="20" name="Grafik 19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01532" y="953914"/>
                <a:ext cx="1278000" cy="1278000"/>
              </a:xfrm>
              <a:prstGeom prst="rect">
                <a:avLst/>
              </a:prstGeom>
            </p:spPr>
          </p:pic>
          <p:pic>
            <p:nvPicPr>
              <p:cNvPr id="22" name="Grafik 21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05871" y="953914"/>
                <a:ext cx="1278000" cy="1278000"/>
              </a:xfrm>
              <a:prstGeom prst="rect">
                <a:avLst/>
              </a:prstGeom>
            </p:spPr>
          </p:pic>
        </p:grpSp>
      </p:grpSp>
      <p:sp>
        <p:nvSpPr>
          <p:cNvPr id="4" name="Abgerundetes Rechteck 3"/>
          <p:cNvSpPr/>
          <p:nvPr/>
        </p:nvSpPr>
        <p:spPr>
          <a:xfrm>
            <a:off x="151903" y="98768"/>
            <a:ext cx="6606000" cy="716400"/>
          </a:xfrm>
          <a:prstGeom prst="roundRect">
            <a:avLst>
              <a:gd name="adj" fmla="val 9159"/>
            </a:avLst>
          </a:prstGeom>
          <a:solidFill>
            <a:srgbClr val="AC5A4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Quarantäneschädlinge stellen ein Risiko für Pflanzen dar! </a:t>
            </a:r>
          </a:p>
        </p:txBody>
      </p:sp>
      <p:sp>
        <p:nvSpPr>
          <p:cNvPr id="9" name="Abgerundetes Rechteck 8"/>
          <p:cNvSpPr/>
          <p:nvPr/>
        </p:nvSpPr>
        <p:spPr>
          <a:xfrm>
            <a:off x="168586" y="2262640"/>
            <a:ext cx="6597974" cy="2271778"/>
          </a:xfrm>
          <a:prstGeom prst="roundRect">
            <a:avLst>
              <a:gd name="adj" fmla="val 31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 Verdacht oder Feststellung eines unbeabsichtigten Auftretens eines Quarantäneschädlings </a:t>
            </a:r>
            <a:br>
              <a:rPr lang="de-DE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sind </a:t>
            </a:r>
            <a:r>
              <a:rPr lang="de-DE" sz="1400" b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unverzüglich</a:t>
            </a:r>
            <a:r>
              <a:rPr lang="de-DE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folgende Personen zu informieren:</a:t>
            </a:r>
            <a:endParaRPr lang="de-DE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de-DE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………………………………………………………………</a:t>
            </a:r>
          </a:p>
          <a:p>
            <a:r>
              <a:rPr lang="de-DE" sz="1100" dirty="0">
                <a:solidFill>
                  <a:schemeClr val="tx1"/>
                </a:solidFill>
                <a:cs typeface="Arial" panose="020B0604020202020204" pitchFamily="34" charset="0"/>
              </a:rPr>
              <a:t>              </a:t>
            </a:r>
            <a:r>
              <a:rPr lang="de-DE" sz="14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de-DE" sz="1200" dirty="0">
                <a:solidFill>
                  <a:schemeClr val="tx1"/>
                </a:solidFill>
                <a:cs typeface="Arial" panose="020B0604020202020204" pitchFamily="34" charset="0"/>
              </a:rPr>
              <a:t>Ansprechperson für den Pflanzenschutzdienst 		Telefon</a:t>
            </a:r>
          </a:p>
          <a:p>
            <a:endParaRPr lang="de-DE" sz="11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ctr"/>
            <a:r>
              <a:rPr lang="de-DE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………………………………………………………………</a:t>
            </a:r>
          </a:p>
          <a:p>
            <a:r>
              <a:rPr lang="de-DE" sz="900" dirty="0">
                <a:solidFill>
                  <a:schemeClr val="tx1"/>
                </a:solidFill>
                <a:cs typeface="Arial" panose="020B0604020202020204" pitchFamily="34" charset="0"/>
              </a:rPr>
              <a:t>                  </a:t>
            </a:r>
            <a:r>
              <a:rPr lang="de-DE" sz="1200" dirty="0">
                <a:solidFill>
                  <a:schemeClr val="tx1"/>
                </a:solidFill>
                <a:cs typeface="Arial" panose="020B0604020202020204" pitchFamily="34" charset="0"/>
              </a:rPr>
              <a:t>Vertretung 							Telefon</a:t>
            </a:r>
            <a:endParaRPr lang="de-DE" sz="9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168586" y="4562579"/>
            <a:ext cx="6606000" cy="309600"/>
          </a:xfrm>
          <a:prstGeom prst="roundRect">
            <a:avLst>
              <a:gd name="adj" fmla="val 25896"/>
            </a:avLst>
          </a:prstGeom>
          <a:solidFill>
            <a:srgbClr val="AC5A4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 Maßnahmen des Notfallplanes ist Folge zu leisten</a:t>
            </a:r>
            <a:r>
              <a:rPr lang="de-DE" sz="1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26" name="Abgerundetes Rechteck 25"/>
          <p:cNvSpPr/>
          <p:nvPr/>
        </p:nvSpPr>
        <p:spPr>
          <a:xfrm>
            <a:off x="168586" y="4894675"/>
            <a:ext cx="6606000" cy="2991832"/>
          </a:xfrm>
          <a:prstGeom prst="roundRect">
            <a:avLst>
              <a:gd name="adj" fmla="val 313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31825" indent="-361950" algn="just">
              <a:buFont typeface="Wingdings" panose="05000000000000000000" pitchFamily="2" charset="2"/>
              <a:buChar char="§"/>
            </a:pPr>
            <a:r>
              <a:rPr lang="de-DE" sz="1600" b="1" dirty="0">
                <a:solidFill>
                  <a:schemeClr val="tx1"/>
                </a:solidFill>
                <a:cs typeface="Arial" panose="020B0604020202020204" pitchFamily="34" charset="0"/>
              </a:rPr>
              <a:t>sofortige Isolierung des Quarantäneschädlings oder des </a:t>
            </a:r>
            <a:r>
              <a:rPr lang="de-DE" sz="1600" b="1" dirty="0" err="1">
                <a:solidFill>
                  <a:schemeClr val="tx1"/>
                </a:solidFill>
                <a:cs typeface="Arial" panose="020B0604020202020204" pitchFamily="34" charset="0"/>
              </a:rPr>
              <a:t>befallsverdächtigen</a:t>
            </a:r>
            <a:r>
              <a:rPr lang="de-DE" sz="1600" b="1" dirty="0">
                <a:solidFill>
                  <a:schemeClr val="tx1"/>
                </a:solidFill>
                <a:cs typeface="Arial" panose="020B0604020202020204" pitchFamily="34" charset="0"/>
              </a:rPr>
              <a:t>/befallenen Materials in dicht schließende Behältnisse</a:t>
            </a:r>
          </a:p>
          <a:p>
            <a:pPr marL="631825" indent="-361950" algn="just">
              <a:buFont typeface="Wingdings" panose="05000000000000000000" pitchFamily="2" charset="2"/>
              <a:buChar char="§"/>
            </a:pPr>
            <a:r>
              <a:rPr lang="de-DE" sz="1600" b="1" dirty="0">
                <a:solidFill>
                  <a:schemeClr val="tx1"/>
                </a:solidFill>
                <a:cs typeface="Arial" panose="020B0604020202020204" pitchFamily="34" charset="0"/>
              </a:rPr>
              <a:t>sofortiges Schließen und wenn nötig Abdichten der betroffenen Räume (Lüftung, Fenster, Türen)</a:t>
            </a:r>
          </a:p>
          <a:p>
            <a:pPr marL="631825" indent="-361950" algn="just">
              <a:buFont typeface="Wingdings" panose="05000000000000000000" pitchFamily="2" charset="2"/>
              <a:buChar char="§"/>
            </a:pPr>
            <a:r>
              <a:rPr lang="de-DE" sz="1600" b="1" dirty="0">
                <a:solidFill>
                  <a:schemeClr val="tx1"/>
                </a:solidFill>
                <a:cs typeface="Arial" panose="020B0604020202020204" pitchFamily="34" charset="0"/>
              </a:rPr>
              <a:t>kein Verbringen innerhalb der geschlossenen Anlage</a:t>
            </a:r>
          </a:p>
          <a:p>
            <a:pPr marL="631825" indent="-361950" algn="just">
              <a:buFont typeface="Wingdings" panose="05000000000000000000" pitchFamily="2" charset="2"/>
              <a:buChar char="§"/>
            </a:pPr>
            <a:r>
              <a:rPr lang="de-DE" sz="1600" b="1" dirty="0">
                <a:solidFill>
                  <a:schemeClr val="tx1"/>
                </a:solidFill>
                <a:cs typeface="Arial" panose="020B0604020202020204" pitchFamily="34" charset="0"/>
              </a:rPr>
              <a:t>sofortige Kontrolle der Umgebung (auch Freiland) - bei Feststellung eines Quarantäneschädlings Tilgungsmaßnahmen einleiten</a:t>
            </a:r>
          </a:p>
          <a:p>
            <a:pPr marL="631825" indent="-361950" algn="just">
              <a:buFont typeface="Wingdings" panose="05000000000000000000" pitchFamily="2" charset="2"/>
              <a:buChar char="§"/>
            </a:pPr>
            <a:r>
              <a:rPr lang="de-DE" sz="1600" b="1" dirty="0">
                <a:solidFill>
                  <a:schemeClr val="tx1"/>
                </a:solidFill>
                <a:cs typeface="Arial" panose="020B0604020202020204" pitchFamily="34" charset="0"/>
              </a:rPr>
              <a:t>Mitarbeiter informieren</a:t>
            </a:r>
          </a:p>
          <a:p>
            <a:pPr marL="631825" indent="-361950"/>
            <a:r>
              <a:rPr lang="de-DE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31825" indent="-361950"/>
            <a:r>
              <a:rPr lang="de-DE" sz="1600" dirty="0">
                <a:solidFill>
                  <a:schemeClr val="tx1"/>
                </a:solidFill>
                <a:cs typeface="Arial" panose="020B0604020202020204" pitchFamily="34" charset="0"/>
              </a:rPr>
              <a:t>Notfallplan ist einsehbar </a:t>
            </a:r>
            <a:r>
              <a:rPr lang="de-DE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….………………………………… </a:t>
            </a:r>
          </a:p>
        </p:txBody>
      </p:sp>
      <p:sp>
        <p:nvSpPr>
          <p:cNvPr id="27" name="Abgerundetes Rechteck 26"/>
          <p:cNvSpPr/>
          <p:nvPr/>
        </p:nvSpPr>
        <p:spPr>
          <a:xfrm>
            <a:off x="151902" y="7909003"/>
            <a:ext cx="6622683" cy="309600"/>
          </a:xfrm>
          <a:prstGeom prst="roundRect">
            <a:avLst>
              <a:gd name="adj" fmla="val 25896"/>
            </a:avLst>
          </a:prstGeom>
          <a:solidFill>
            <a:srgbClr val="AC5A4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Zuständiger Pflanzenschutzdienst</a:t>
            </a:r>
          </a:p>
        </p:txBody>
      </p:sp>
      <p:sp>
        <p:nvSpPr>
          <p:cNvPr id="28" name="Abgerundetes Rechteck 27"/>
          <p:cNvSpPr/>
          <p:nvPr/>
        </p:nvSpPr>
        <p:spPr>
          <a:xfrm>
            <a:off x="168586" y="8241099"/>
            <a:ext cx="6606000" cy="1455846"/>
          </a:xfrm>
          <a:prstGeom prst="roundRect">
            <a:avLst>
              <a:gd name="adj" fmla="val 745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de-DE" sz="1400" b="1" i="1" dirty="0">
                <a:solidFill>
                  <a:schemeClr val="tx1"/>
                </a:solidFill>
              </a:rPr>
              <a:t>Thüringer Landesamt für Landwirtschaft und Ländlichen Raum</a:t>
            </a:r>
            <a:endParaRPr lang="de-DE" sz="1400" i="1" dirty="0">
              <a:solidFill>
                <a:schemeClr val="tx1"/>
              </a:solidFill>
            </a:endParaRP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de-DE" sz="1400" i="1" dirty="0">
                <a:solidFill>
                  <a:schemeClr val="tx1"/>
                </a:solidFill>
              </a:rPr>
              <a:t>Referat 23, Kühnhäuser Str. 101, 99090 Erfurt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de-DE" sz="1400" dirty="0">
                <a:solidFill>
                  <a:schemeClr val="tx1"/>
                </a:solidFill>
              </a:rPr>
              <a:t>Ansprechpartner:</a:t>
            </a:r>
            <a:r>
              <a:rPr lang="de-DE" sz="1400" i="1" dirty="0">
                <a:solidFill>
                  <a:schemeClr val="tx1"/>
                </a:solidFill>
              </a:rPr>
              <a:t> Herr Dr. Nußbaum, </a:t>
            </a:r>
            <a:r>
              <a:rPr lang="de-DE" sz="1400" dirty="0">
                <a:solidFill>
                  <a:schemeClr val="tx1"/>
                </a:solidFill>
              </a:rPr>
              <a:t>Telefon </a:t>
            </a:r>
            <a:r>
              <a:rPr lang="de-DE" sz="1400" i="1" dirty="0">
                <a:solidFill>
                  <a:schemeClr val="tx1"/>
                </a:solidFill>
              </a:rPr>
              <a:t>0361 574198-124</a:t>
            </a:r>
          </a:p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de-DE" sz="1400">
                <a:solidFill>
                  <a:schemeClr val="tx1"/>
                </a:solidFill>
              </a:rPr>
              <a:t>Zentrale</a:t>
            </a:r>
            <a:r>
              <a:rPr lang="de-DE" sz="1400" dirty="0">
                <a:solidFill>
                  <a:schemeClr val="tx1"/>
                </a:solidFill>
              </a:rPr>
              <a:t>: </a:t>
            </a:r>
            <a:r>
              <a:rPr lang="de-DE" sz="1400" i="1" dirty="0">
                <a:solidFill>
                  <a:schemeClr val="tx1"/>
                </a:solidFill>
              </a:rPr>
              <a:t>  </a:t>
            </a:r>
            <a:r>
              <a:rPr lang="de-DE" sz="1400" dirty="0">
                <a:solidFill>
                  <a:schemeClr val="tx1"/>
                </a:solidFill>
              </a:rPr>
              <a:t>Telefon</a:t>
            </a:r>
            <a:r>
              <a:rPr lang="de-DE" sz="1400" i="1" dirty="0">
                <a:solidFill>
                  <a:schemeClr val="tx1"/>
                </a:solidFill>
              </a:rPr>
              <a:t> 0361 574198-000</a:t>
            </a:r>
            <a:r>
              <a:rPr lang="de-DE" sz="1400" dirty="0">
                <a:solidFill>
                  <a:schemeClr val="tx1"/>
                </a:solidFill>
              </a:rPr>
              <a:t>	E-Mail </a:t>
            </a:r>
            <a:r>
              <a:rPr lang="de-DE" sz="1400" i="1" dirty="0">
                <a:solidFill>
                  <a:schemeClr val="tx1"/>
                </a:solidFill>
              </a:rPr>
              <a:t>pflanzengesundheit@tlllr.thueringen.de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830106" y="3128334"/>
            <a:ext cx="5316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i="1" dirty="0"/>
              <a:t>Frau Musterfrau				  0000 000000000</a:t>
            </a:r>
          </a:p>
        </p:txBody>
      </p:sp>
      <p:sp>
        <p:nvSpPr>
          <p:cNvPr id="25" name="Textfeld 24"/>
          <p:cNvSpPr txBox="1"/>
          <p:nvPr/>
        </p:nvSpPr>
        <p:spPr>
          <a:xfrm>
            <a:off x="813424" y="3769006"/>
            <a:ext cx="5316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i="1" dirty="0"/>
              <a:t>Herr Mustermann				   0000 000000000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3563149" y="7297479"/>
            <a:ext cx="10615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i="1" dirty="0"/>
              <a:t>Raum 0.000</a:t>
            </a:r>
          </a:p>
        </p:txBody>
      </p:sp>
    </p:spTree>
    <p:extLst>
      <p:ext uri="{BB962C8B-B14F-4D97-AF65-F5344CB8AC3E}">
        <p14:creationId xmlns:p14="http://schemas.microsoft.com/office/powerpoint/2010/main" val="31582376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194</Words>
  <Application>Microsoft Office PowerPoint</Application>
  <PresentationFormat>A4-Papier (210 x 297 mm)</PresentationFormat>
  <Paragraphs>26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Office</vt:lpstr>
      <vt:lpstr>PowerPoint-Präsentation</vt:lpstr>
    </vt:vector>
  </TitlesOfParts>
  <Company>Landwirtschaftkammer Niedersachen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Verdacht oder Feststellung eines Quarantäneschädlings?</dc:title>
  <dc:creator>Christine Hübert</dc:creator>
  <cp:lastModifiedBy>TLLLR Nußbaum Dr., Ralph-Peter</cp:lastModifiedBy>
  <cp:revision>131</cp:revision>
  <cp:lastPrinted>2025-01-17T12:14:40Z</cp:lastPrinted>
  <dcterms:created xsi:type="dcterms:W3CDTF">2020-03-20T06:49:17Z</dcterms:created>
  <dcterms:modified xsi:type="dcterms:W3CDTF">2026-03-10T07:19:24Z</dcterms:modified>
</cp:coreProperties>
</file>